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58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2B6FE9-2C56-44BE-A81D-3D9B94DCD9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E75D823-7153-4AC0-B185-6BD611E70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EDD2814-0289-421B-B222-F9006B097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BE9A-A018-41A3-87B9-ED78197CFFA8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F68FDB4-C0D3-426A-980E-F31EEF85F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9A6F0B4-3223-4AA4-8019-FF0B8B76C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AD29E-6038-46CD-943E-2521F58B85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9338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B62FB0-FD24-4D65-BA97-3AF88B57F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B0DF34E-59C0-40CF-9E31-0A901E33B5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0129B2A-DB6C-4955-B095-00279545F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BE9A-A018-41A3-87B9-ED78197CFFA8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82FAD3D-64CD-498B-90E3-4FBF534E6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D5329E9-B4B2-461B-8B13-D8C02C989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AD29E-6038-46CD-943E-2521F58B85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1247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B5AF62A-2BCC-4707-AA5D-8C66C22571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5CF002B-94BC-4C8E-A326-C73F9B8F6D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277AE7C-C042-4637-A06D-33777DB6F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BE9A-A018-41A3-87B9-ED78197CFFA8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FFE19AD-7D72-4243-8A05-54B6DD6EB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D636DA3-A65D-45BE-A692-5C2377BA3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AD29E-6038-46CD-943E-2521F58B85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77291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C1D5DF-B681-4B84-9F1F-D8802E64C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2CE5AF7-9992-48FA-920B-DEFD77F0AD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3B98D6E-D305-4C33-9970-BACF72864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BE9A-A018-41A3-87B9-ED78197CFFA8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6EDACC-8A7E-4D11-A851-EB7EB16AE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4A76AC-0EFF-422E-925E-C5A221ADD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AD29E-6038-46CD-943E-2521F58B85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3661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C6FE1E-724E-4556-97AD-D818566BC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9403949-0C7B-422E-B482-FFE5D76AEC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FFE47A4-532F-43D6-8879-757604072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BE9A-A018-41A3-87B9-ED78197CFFA8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58FF8E9-A55B-4523-9447-C47A1265F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059E840-D43C-4107-96DF-377744B89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AD29E-6038-46CD-943E-2521F58B85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5330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BE3929-0220-46D5-B8F7-89114223E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75F640E-53EC-4FCF-AE5E-0B78E0FEF5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D9212E9-D94B-472F-8390-CB22C2AC4C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D5AEC31-AB74-44C5-94A3-1F7A9C791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BE9A-A018-41A3-87B9-ED78197CFFA8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8123CEA-5496-48EE-94EF-B943ED30D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B7FC468-3B0C-4AA4-97B7-C9EBD1E20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AD29E-6038-46CD-943E-2521F58B85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8854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247258-AFF2-4E98-9944-CB880CC62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E90D551-3B48-4431-882E-01E3F90FB2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F3542EB-B114-4C39-949D-79D849AA37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720E14D-42D6-4888-A510-3DE5C3CB0A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FD7F528-9C89-46E7-91C6-D480C08FFE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806DC90-AAFA-419C-840D-D61F3157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BE9A-A018-41A3-87B9-ED78197CFFA8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43D51004-9100-40D3-BD96-107E790E8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A263DED-6364-447D-A03E-569431A93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AD29E-6038-46CD-943E-2521F58B85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4148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A90F50-4746-4FD3-A54F-BCC7C0239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0779556-5F86-471E-ACB2-D7A1067A3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BE9A-A018-41A3-87B9-ED78197CFFA8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82A6963-4677-43BF-9CBB-7D0FC5CE8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83A0C5B-7170-4B17-A40E-960BD0E04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AD29E-6038-46CD-943E-2521F58B85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0716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E38D612-9745-44EF-B36E-6A32EE168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BE9A-A018-41A3-87B9-ED78197CFFA8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689990D-85FB-42FC-B1C8-2B595AF40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6321F50-B64B-49E5-8BDF-C98F718DB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AD29E-6038-46CD-943E-2521F58B85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105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F15EC9-8223-4264-A30E-51247D46B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48D984A-9A5E-453B-8C4A-89D47A9BF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673B292-6807-4C95-8E08-92A9FAE188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DD42316-3185-4645-98AB-1C8A983B5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BE9A-A018-41A3-87B9-ED78197CFFA8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83656BA-5D8D-40EF-A28A-048F7EF2E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AD48735-E3F1-4776-B003-2478BD73B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AD29E-6038-46CD-943E-2521F58B85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5405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FFE2A5-75DB-4BCE-B19F-92D2ECF4C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4AB423FC-4218-4682-809E-B7A13C4576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AECE7B0-45D5-4267-9D6F-3CA0B59573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B2D6C6A-C7E7-4ECC-AF30-C55ABDE51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BBE9A-A018-41A3-87B9-ED78197CFFA8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7D4FFDE-A737-46BA-9645-BA06AFA3E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1140A85-12B9-4AD5-8EE1-B5EA9AACD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AD29E-6038-46CD-943E-2521F58B85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8718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6E52C75-ADF2-4EC7-929F-A86495BB4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3F77F48-5F68-4CC3-AB32-C528A8F34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95243CB-2785-4695-9FB3-6F07789792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BBE9A-A018-41A3-87B9-ED78197CFFA8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E471492-16AA-4BD8-8862-4B64A8B195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8C40421-8487-4A6A-BAD1-D73DE8718A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7AD29E-6038-46CD-943E-2521F58B857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6818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9A5C68-EEA8-4232-80DF-897FACB3B9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6410" y="0"/>
            <a:ext cx="6277584" cy="3937270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zh-TW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專題名稱</a:t>
            </a:r>
            <a:r>
              <a:rPr lang="en-US" altLang="zh-TW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:Eyes</a:t>
            </a:r>
            <a:endParaRPr lang="zh-TW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9793498-E71F-4A3D-944D-F7535629CB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66415" y="3937270"/>
            <a:ext cx="6277579" cy="2920730"/>
          </a:xfrm>
          <a:solidFill>
            <a:schemeClr val="tx1"/>
          </a:solidFill>
        </p:spPr>
        <p:txBody>
          <a:bodyPr>
            <a:normAutofit/>
          </a:bodyPr>
          <a:lstStyle/>
          <a:p>
            <a:endParaRPr lang="en-US" altLang="zh-TW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TW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報告人員</a:t>
            </a:r>
            <a:r>
              <a:rPr lang="en-US" altLang="zh-TW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r>
              <a:rPr lang="zh-TW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陳宥維</a:t>
            </a:r>
            <a:endParaRPr lang="en-US" altLang="zh-TW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TW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指導老師</a:t>
            </a:r>
            <a:r>
              <a:rPr lang="en-US" altLang="zh-TW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r>
              <a:rPr lang="zh-TW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黃宗民、許雅婷、錢達智</a:t>
            </a:r>
            <a:endParaRPr lang="zh-TW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4725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6CF5316-415D-48BE-8641-193B08062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</a:rPr>
              <a:t>程式</a:t>
            </a:r>
            <a:r>
              <a:rPr lang="zh-TW" alt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語言</a:t>
            </a:r>
            <a:endParaRPr lang="en-US" altLang="zh-TW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3C3A253-7CB8-43AE-92ED-662FCD75E5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3467" y="2647942"/>
            <a:ext cx="10905066" cy="2448767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pic>
    </p:spTree>
    <p:extLst>
      <p:ext uri="{BB962C8B-B14F-4D97-AF65-F5344CB8AC3E}">
        <p14:creationId xmlns:p14="http://schemas.microsoft.com/office/powerpoint/2010/main" val="4103201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9AE2756-0FC4-4155-83E7-58AAAB63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689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47AB924-1B87-43FC-B7C7-B112D5C51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DA52110-180D-4744-8C9A-88F1264AE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5400" dirty="0">
                <a:solidFill>
                  <a:srgbClr val="FFFFFF"/>
                </a:solidFill>
              </a:rPr>
              <a:t>註冊及登入</a:t>
            </a:r>
            <a:endParaRPr lang="en-US" altLang="zh-TW" sz="5400" dirty="0">
              <a:solidFill>
                <a:srgbClr val="FFFFFF"/>
              </a:solidFill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45DCDBA-0793-4F6D-A3BC-C36D6A7065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0040" y="1395573"/>
            <a:ext cx="3425609" cy="1821953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4FB09B7C-3555-4D91-A637-885BD1800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0582" y="1748080"/>
            <a:ext cx="3433324" cy="95274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18DC98F-4057-4645-B948-F604F39A9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534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AD2B705-4A9B-408D-AA80-4F41045E0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圖片 10">
            <a:extLst>
              <a:ext uri="{FF2B5EF4-FFF2-40B4-BE49-F238E27FC236}">
                <a16:creationId xmlns:a16="http://schemas.microsoft.com/office/drawing/2014/main" id="{7EB3E7D8-70E2-4581-AC91-F880407F11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9158" y="336319"/>
            <a:ext cx="3675651" cy="409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043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EE8581A-49E0-4BAC-8F2D-16CEAFAA4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zh-TW" alt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遊戲畫面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3152173-2F7A-4B55-AAD4-25B9516EB8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E918DDF4-1BAB-4638-8DBA-1B2E6BE746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596"/>
          <a:stretch/>
        </p:blipFill>
        <p:spPr>
          <a:xfrm>
            <a:off x="838200" y="1676382"/>
            <a:ext cx="10461998" cy="4899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190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EE8581A-49E0-4BAC-8F2D-16CEAFAA4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</a:rPr>
              <a:t>破關</a:t>
            </a:r>
            <a:r>
              <a:rPr lang="zh-TW" alt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畫面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3152173-2F7A-4B55-AAD4-25B9516EB8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E918DDF4-1BAB-4638-8DBA-1B2E6BE746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" b="157"/>
          <a:stretch/>
        </p:blipFill>
        <p:spPr>
          <a:xfrm>
            <a:off x="838200" y="1676382"/>
            <a:ext cx="10461998" cy="4899515"/>
          </a:xfrm>
          <a:prstGeom prst="rect">
            <a:avLst/>
          </a:prstGeom>
        </p:spPr>
      </p:pic>
      <p:sp>
        <p:nvSpPr>
          <p:cNvPr id="3" name="箭號: 向右 2">
            <a:extLst>
              <a:ext uri="{FF2B5EF4-FFF2-40B4-BE49-F238E27FC236}">
                <a16:creationId xmlns:a16="http://schemas.microsoft.com/office/drawing/2014/main" id="{D9EA07BB-47BB-4083-A9FB-908B8AFBC589}"/>
              </a:ext>
            </a:extLst>
          </p:cNvPr>
          <p:cNvSpPr/>
          <p:nvPr/>
        </p:nvSpPr>
        <p:spPr>
          <a:xfrm>
            <a:off x="7060677" y="4181581"/>
            <a:ext cx="2347274" cy="424206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780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13026D-E640-4767-B1FE-78A252C2F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93387"/>
            <a:ext cx="12192000" cy="669284"/>
          </a:xfrm>
          <a:solidFill>
            <a:schemeClr val="tx1"/>
          </a:solidFill>
        </p:spPr>
        <p:txBody>
          <a:bodyPr>
            <a:normAutofit fontScale="90000"/>
          </a:bodyPr>
          <a:lstStyle/>
          <a:p>
            <a:pPr algn="ctr"/>
            <a:r>
              <a:rPr lang="zh-TW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遊戲規則</a:t>
            </a:r>
            <a:endParaRPr lang="zh-TW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5630228-B22C-4F9E-A838-675FCA766F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855" y="1485158"/>
            <a:ext cx="5793010" cy="4966990"/>
          </a:xfrm>
          <a:effectLst>
            <a:outerShdw blurRad="50800" dist="50800" dir="5400000" algn="ctr" rotWithShape="0">
              <a:srgbClr val="000000">
                <a:alpha val="8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49434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30</Words>
  <Application>Microsoft Office PowerPoint</Application>
  <PresentationFormat>寬螢幕</PresentationFormat>
  <Paragraphs>9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佈景主題</vt:lpstr>
      <vt:lpstr>專題名稱:Eyes</vt:lpstr>
      <vt:lpstr>程式語言</vt:lpstr>
      <vt:lpstr>註冊及登入</vt:lpstr>
      <vt:lpstr>遊戲畫面</vt:lpstr>
      <vt:lpstr>破關畫面</vt:lpstr>
      <vt:lpstr>遊戲規則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專題名稱:Eyes</dc:title>
  <dc:creator>Anonymous</dc:creator>
  <cp:lastModifiedBy>Anonymous</cp:lastModifiedBy>
  <cp:revision>14</cp:revision>
  <dcterms:created xsi:type="dcterms:W3CDTF">2021-05-22T08:15:02Z</dcterms:created>
  <dcterms:modified xsi:type="dcterms:W3CDTF">2021-05-25T08:35:44Z</dcterms:modified>
</cp:coreProperties>
</file>

<file path=docProps/thumbnail.jpeg>
</file>